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12192000" cy="6858000"/>
  <p:defaultTextStyle>
    <a:defPPr>
      <a:defRPr lang="en-US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47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1284940" y="6356350"/>
            <a:ext cx="6868459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8F63A3B-78C7-47BE-AE5E-E10140E04643}" type="slidenum">
              <a:rPr lang="en-US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el und vertikaler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838200" y="6356350"/>
            <a:ext cx="7315200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8A27B9-E5C3-4CE9-BFEB-01015DEB140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kaler Titel u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764DE79-268F-4C1A-8933-263129D2AF90}" type="datetimeFigureOut">
              <a:rPr lang="en-US"/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8A27B9-E5C3-4CE9-BFEB-01015DEB140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_Abschnitts-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1851" y="1709740"/>
            <a:ext cx="105156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8A27B9-E5C3-4CE9-BFEB-01015DEB140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 b="1">
                <a:latin typeface="+mn-lt"/>
              </a:defRPr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CC xy noch zu klären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8A27B9-E5C3-4CE9-BFEB-01015DEB140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Abschnitts-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831850" y="6356350"/>
            <a:ext cx="7321550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8A27B9-E5C3-4CE9-BFEB-01015DEB140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Zwei Inhal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838200" y="6356350"/>
            <a:ext cx="7315200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8A27B9-E5C3-4CE9-BFEB-01015DEB140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Vergleich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>
          <a:xfrm>
            <a:off x="839788" y="6356350"/>
            <a:ext cx="7313611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8A27B9-E5C3-4CE9-BFEB-01015DEB140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Nur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838200" y="6356350"/>
            <a:ext cx="7315199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8A27B9-E5C3-4CE9-BFEB-01015DEB140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980142" y="6356350"/>
            <a:ext cx="7173258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8A27B9-E5C3-4CE9-BFEB-01015DEB140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Inhalt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839788" y="6356350"/>
            <a:ext cx="7313612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8A27B9-E5C3-4CE9-BFEB-01015DEB140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Bild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839788" y="6356350"/>
            <a:ext cx="7313611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8A27B9-E5C3-4CE9-BFEB-01015DEB140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38200" y="6356350"/>
            <a:ext cx="731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CC xy #climatechallenge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88A27B9-E5C3-4CE9-BFEB-01015DEB140B}" type="slidenum">
              <a:rPr lang="de-DE"/>
              <a:t>‹Nr.›</a:t>
            </a:fld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14"/>
          <a:stretch/>
        </p:blipFill>
        <p:spPr bwMode="auto">
          <a:xfrm>
            <a:off x="10587412" y="185738"/>
            <a:ext cx="1532775" cy="6477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l" defTabSz="914400">
        <a:lnSpc>
          <a:spcPct val="90000"/>
        </a:lnSpc>
        <a:spcBef>
          <a:spcPts val="0"/>
        </a:spcBef>
        <a:buNone/>
        <a:defRPr sz="4400" b="1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99072910" name="Titel 1"/>
          <p:cNvSpPr>
            <a:spLocks noGrp="1"/>
          </p:cNvSpPr>
          <p:nvPr>
            <p:ph type="ctrTitle"/>
          </p:nvPr>
        </p:nvSpPr>
        <p:spPr bwMode="auto">
          <a:xfrm>
            <a:off x="1523999" y="4320283"/>
            <a:ext cx="9144000" cy="910315"/>
          </a:xfrm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de-DE" sz="3600">
                <a:latin typeface="Arial"/>
              </a:rPr>
            </a:br>
            <a:r>
              <a:rPr lang="de-DE" sz="2700" b="0"/>
              <a:t>Wissensbasierte Veränderungsexperimente</a:t>
            </a:r>
            <a:br>
              <a:rPr lang="de-DE" sz="2700" b="0"/>
            </a:br>
            <a:r>
              <a:rPr lang="de-DE" sz="2700" b="0"/>
              <a:t>für Klimaschutz im Alltag</a:t>
            </a:r>
            <a:endParaRPr/>
          </a:p>
        </p:txBody>
      </p:sp>
      <p:pic>
        <p:nvPicPr>
          <p:cNvPr id="511879739" name="Grafik 2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3501168" y="1815012"/>
            <a:ext cx="5133101" cy="2169147"/>
          </a:xfrm>
          <a:prstGeom prst="rect">
            <a:avLst/>
          </a:prstGeom>
        </p:spPr>
      </p:pic>
      <p:pic>
        <p:nvPicPr>
          <p:cNvPr id="1967286390" name="Grafik 1967286389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10658133" y="6191249"/>
            <a:ext cx="1317145" cy="46429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cxnSp>
        <p:nvCxnSpPr>
          <p:cNvPr id="1469526117" name="Gerader Verbinder 4"/>
          <p:cNvCxnSpPr>
            <a:cxnSpLocks/>
          </p:cNvCxnSpPr>
          <p:nvPr/>
        </p:nvCxnSpPr>
        <p:spPr bwMode="auto">
          <a:xfrm>
            <a:off x="94695" y="2352582"/>
            <a:ext cx="11967098" cy="62143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5189346" name="Gerader Verbinder 5"/>
          <p:cNvCxnSpPr>
            <a:cxnSpLocks/>
          </p:cNvCxnSpPr>
          <p:nvPr/>
        </p:nvCxnSpPr>
        <p:spPr bwMode="auto">
          <a:xfrm>
            <a:off x="141662" y="4662975"/>
            <a:ext cx="11967098" cy="62143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8110535" name="Textfeld 6"/>
          <p:cNvSpPr txBox="1"/>
          <p:nvPr/>
        </p:nvSpPr>
        <p:spPr bwMode="auto">
          <a:xfrm>
            <a:off x="94695" y="87295"/>
            <a:ext cx="2984627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b="1"/>
              <a:t>Termin 1: Footprint</a:t>
            </a:r>
            <a:endParaRPr/>
          </a:p>
        </p:txBody>
      </p:sp>
      <p:sp>
        <p:nvSpPr>
          <p:cNvPr id="1671509672" name="Textfeld 7"/>
          <p:cNvSpPr txBox="1"/>
          <p:nvPr/>
        </p:nvSpPr>
        <p:spPr bwMode="auto">
          <a:xfrm>
            <a:off x="94694" y="2414725"/>
            <a:ext cx="2984627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b="1"/>
              <a:t>Termin 2: Handprint</a:t>
            </a:r>
            <a:endParaRPr/>
          </a:p>
        </p:txBody>
      </p:sp>
      <p:sp>
        <p:nvSpPr>
          <p:cNvPr id="1410209798" name="Textfeld 8"/>
          <p:cNvSpPr txBox="1"/>
          <p:nvPr/>
        </p:nvSpPr>
        <p:spPr bwMode="auto">
          <a:xfrm>
            <a:off x="94693" y="4742154"/>
            <a:ext cx="6687952" cy="365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b="1">
                <a:solidFill>
                  <a:srgbClr val="00A79F"/>
                </a:solidFill>
              </a:rPr>
              <a:t>Termin 3: Storytelling</a:t>
            </a:r>
          </a:p>
        </p:txBody>
      </p:sp>
      <p:sp>
        <p:nvSpPr>
          <p:cNvPr id="823645559" name="Pfeil: nach links 26"/>
          <p:cNvSpPr/>
          <p:nvPr/>
        </p:nvSpPr>
        <p:spPr bwMode="auto">
          <a:xfrm flipH="1">
            <a:off x="4636861" y="3347689"/>
            <a:ext cx="1152180" cy="410076"/>
          </a:xfrm>
          <a:prstGeom prst="leftArrow">
            <a:avLst>
              <a:gd name="adj1" fmla="val 100000"/>
              <a:gd name="adj2" fmla="val 50000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>
                <a:solidFill>
                  <a:schemeClr val="tx1"/>
                </a:solidFill>
              </a:rPr>
              <a:t>Story</a:t>
            </a:r>
            <a:endParaRPr/>
          </a:p>
        </p:txBody>
      </p:sp>
      <p:sp>
        <p:nvSpPr>
          <p:cNvPr id="198279618" name="Ellipse 9"/>
          <p:cNvSpPr/>
          <p:nvPr/>
        </p:nvSpPr>
        <p:spPr bwMode="auto">
          <a:xfrm>
            <a:off x="2477433" y="672403"/>
            <a:ext cx="1529102" cy="57470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>
                <a:solidFill>
                  <a:schemeClr val="tx1"/>
                </a:solidFill>
              </a:rPr>
              <a:t>CO</a:t>
            </a:r>
            <a:r>
              <a:rPr lang="de-DE" baseline="-25000">
                <a:solidFill>
                  <a:schemeClr val="tx1"/>
                </a:solidFill>
              </a:rPr>
              <a:t>2</a:t>
            </a:r>
            <a:r>
              <a:rPr lang="de-DE">
                <a:solidFill>
                  <a:schemeClr val="tx1"/>
                </a:solidFill>
              </a:rPr>
              <a:t>-Bilanz</a:t>
            </a:r>
            <a:endParaRPr/>
          </a:p>
        </p:txBody>
      </p:sp>
      <p:sp>
        <p:nvSpPr>
          <p:cNvPr id="1366170370" name="Ellipse 10"/>
          <p:cNvSpPr/>
          <p:nvPr/>
        </p:nvSpPr>
        <p:spPr bwMode="auto">
          <a:xfrm>
            <a:off x="2477434" y="1341451"/>
            <a:ext cx="1529102" cy="57470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>
                <a:solidFill>
                  <a:schemeClr val="tx1"/>
                </a:solidFill>
              </a:rPr>
              <a:t>Big Points</a:t>
            </a:r>
            <a:endParaRPr/>
          </a:p>
        </p:txBody>
      </p:sp>
      <p:sp>
        <p:nvSpPr>
          <p:cNvPr id="1788696497" name="Ellipse 11"/>
          <p:cNvSpPr/>
          <p:nvPr/>
        </p:nvSpPr>
        <p:spPr bwMode="auto">
          <a:xfrm>
            <a:off x="7054362" y="2979621"/>
            <a:ext cx="1529102" cy="57470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>
                <a:solidFill>
                  <a:schemeClr val="tx1"/>
                </a:solidFill>
              </a:rPr>
              <a:t>Footprint</a:t>
            </a:r>
            <a:endParaRPr/>
          </a:p>
          <a:p>
            <a:pPr algn="ctr">
              <a:defRPr/>
            </a:pPr>
            <a:r>
              <a:rPr lang="de-DE">
                <a:solidFill>
                  <a:schemeClr val="tx1"/>
                </a:solidFill>
              </a:rPr>
              <a:t>Hürden</a:t>
            </a:r>
            <a:endParaRPr/>
          </a:p>
        </p:txBody>
      </p:sp>
      <p:sp>
        <p:nvSpPr>
          <p:cNvPr id="668399526" name="Ellipse 12"/>
          <p:cNvSpPr/>
          <p:nvPr/>
        </p:nvSpPr>
        <p:spPr bwMode="auto">
          <a:xfrm>
            <a:off x="7054362" y="3630679"/>
            <a:ext cx="1623775" cy="57470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>
                <a:solidFill>
                  <a:schemeClr val="tx1"/>
                </a:solidFill>
              </a:rPr>
              <a:t>Optionen: Handprint</a:t>
            </a:r>
            <a:endParaRPr/>
          </a:p>
        </p:txBody>
      </p:sp>
      <p:pic>
        <p:nvPicPr>
          <p:cNvPr id="355926453" name="Grafik 13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rot="20510523">
            <a:off x="8668890" y="2949667"/>
            <a:ext cx="1206864" cy="1144635"/>
          </a:xfrm>
          <a:prstGeom prst="rect">
            <a:avLst/>
          </a:prstGeom>
        </p:spPr>
      </p:pic>
      <p:pic>
        <p:nvPicPr>
          <p:cNvPr id="1893462101" name="Grafik 14"/>
          <p:cNvPicPr>
            <a:picLocks noChangeAspect="1"/>
          </p:cNvPicPr>
          <p:nvPr/>
        </p:nvPicPr>
        <p:blipFill>
          <a:blip r:embed="rId3"/>
          <a:srcRect r="50068"/>
          <a:stretch/>
        </p:blipFill>
        <p:spPr bwMode="auto">
          <a:xfrm rot="3599972">
            <a:off x="1559470" y="715849"/>
            <a:ext cx="535692" cy="1272706"/>
          </a:xfrm>
          <a:prstGeom prst="rect">
            <a:avLst/>
          </a:prstGeom>
        </p:spPr>
      </p:pic>
      <p:sp>
        <p:nvSpPr>
          <p:cNvPr id="751981662" name="Textfeld 15"/>
          <p:cNvSpPr txBox="1"/>
          <p:nvPr/>
        </p:nvSpPr>
        <p:spPr bwMode="auto">
          <a:xfrm>
            <a:off x="4095744" y="904869"/>
            <a:ext cx="1118846" cy="82299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de-DE" b="1"/>
              <a:t>Footprint</a:t>
            </a:r>
            <a:endParaRPr/>
          </a:p>
          <a:p>
            <a:pPr algn="ctr">
              <a:defRPr/>
            </a:pPr>
            <a:r>
              <a:rPr lang="de-DE" b="1"/>
              <a:t>Challenge</a:t>
            </a:r>
            <a:endParaRPr/>
          </a:p>
          <a:p>
            <a:pPr algn="ctr">
              <a:defRPr/>
            </a:pPr>
            <a:r>
              <a:rPr lang="de-DE" sz="1200"/>
              <a:t>(ca. 30 Tage)</a:t>
            </a:r>
            <a:endParaRPr/>
          </a:p>
        </p:txBody>
      </p:sp>
      <p:sp>
        <p:nvSpPr>
          <p:cNvPr id="166805750" name="Textfeld 16"/>
          <p:cNvSpPr txBox="1"/>
          <p:nvPr/>
        </p:nvSpPr>
        <p:spPr bwMode="auto">
          <a:xfrm>
            <a:off x="5802611" y="3228825"/>
            <a:ext cx="1152850" cy="64011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de-DE" b="1"/>
              <a:t>Handprint Challenge</a:t>
            </a:r>
            <a:endParaRPr/>
          </a:p>
        </p:txBody>
      </p:sp>
      <p:sp>
        <p:nvSpPr>
          <p:cNvPr id="1255283555" name="Pfeil: nach unten 18"/>
          <p:cNvSpPr/>
          <p:nvPr/>
        </p:nvSpPr>
        <p:spPr bwMode="auto">
          <a:xfrm>
            <a:off x="4433211" y="1837633"/>
            <a:ext cx="355106" cy="3717624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736882029" name="Textfeld 21"/>
          <p:cNvSpPr txBox="1"/>
          <p:nvPr/>
        </p:nvSpPr>
        <p:spPr bwMode="auto">
          <a:xfrm>
            <a:off x="3930988" y="5665903"/>
            <a:ext cx="3547971" cy="36579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de-DE"/>
              <a:t>Neue Praktiken und Perspektive</a:t>
            </a:r>
            <a:endParaRPr/>
          </a:p>
        </p:txBody>
      </p:sp>
      <p:sp>
        <p:nvSpPr>
          <p:cNvPr id="1284637204" name="Pfeil: nach unten 22"/>
          <p:cNvSpPr/>
          <p:nvPr/>
        </p:nvSpPr>
        <p:spPr bwMode="auto">
          <a:xfrm>
            <a:off x="6192910" y="3976923"/>
            <a:ext cx="355106" cy="1578334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pic>
        <p:nvPicPr>
          <p:cNvPr id="352669228" name="Grafik 1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5763996" y="565300"/>
            <a:ext cx="2123655" cy="1429515"/>
          </a:xfrm>
          <a:prstGeom prst="rect">
            <a:avLst/>
          </a:prstGeom>
        </p:spPr>
      </p:pic>
      <p:pic>
        <p:nvPicPr>
          <p:cNvPr id="1306475132" name="Grafik 2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3380737" y="3197098"/>
            <a:ext cx="734411" cy="947390"/>
          </a:xfrm>
          <a:prstGeom prst="rect">
            <a:avLst/>
          </a:prstGeom>
        </p:spPr>
      </p:pic>
      <p:pic>
        <p:nvPicPr>
          <p:cNvPr id="1559936938" name="Grafik 3"/>
          <p:cNvPicPr>
            <a:picLocks noChangeAspect="1"/>
          </p:cNvPicPr>
          <p:nvPr/>
        </p:nvPicPr>
        <p:blipFill>
          <a:blip r:embed="rId6"/>
          <a:stretch/>
        </p:blipFill>
        <p:spPr bwMode="auto">
          <a:xfrm>
            <a:off x="7621906" y="5445038"/>
            <a:ext cx="898677" cy="882912"/>
          </a:xfrm>
          <a:prstGeom prst="rect">
            <a:avLst/>
          </a:prstGeom>
        </p:spPr>
      </p:pic>
      <p:pic>
        <p:nvPicPr>
          <p:cNvPr id="678979016" name="Grafik 17"/>
          <p:cNvPicPr>
            <a:picLocks noChangeAspect="1"/>
          </p:cNvPicPr>
          <p:nvPr/>
        </p:nvPicPr>
        <p:blipFill>
          <a:blip r:embed="rId7"/>
          <a:stretch/>
        </p:blipFill>
        <p:spPr bwMode="auto">
          <a:xfrm>
            <a:off x="6278742" y="2192756"/>
            <a:ext cx="813943" cy="1019032"/>
          </a:xfrm>
          <a:prstGeom prst="rect">
            <a:avLst/>
          </a:prstGeom>
        </p:spPr>
      </p:pic>
      <p:pic>
        <p:nvPicPr>
          <p:cNvPr id="1686531381" name="Grafik 19"/>
          <p:cNvPicPr>
            <a:picLocks noChangeAspect="1"/>
          </p:cNvPicPr>
          <p:nvPr/>
        </p:nvPicPr>
        <p:blipFill>
          <a:blip r:embed="rId8"/>
          <a:stretch/>
        </p:blipFill>
        <p:spPr bwMode="auto">
          <a:xfrm>
            <a:off x="3025634" y="5261232"/>
            <a:ext cx="656065" cy="109835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ctrTitle"/>
          </p:nvPr>
        </p:nvSpPr>
        <p:spPr bwMode="auto">
          <a:xfrm>
            <a:off x="1524000" y="4320284"/>
            <a:ext cx="9144000" cy="910316"/>
          </a:xfrm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de-DE" sz="3600">
                <a:latin typeface="Arial"/>
              </a:rPr>
            </a:br>
            <a:r>
              <a:rPr lang="de-DE" sz="2700" b="0"/>
              <a:t>Wissensbasierte Veränderungsexperimente</a:t>
            </a:r>
            <a:br>
              <a:rPr lang="de-DE" sz="2700" b="0"/>
            </a:br>
            <a:r>
              <a:rPr lang="de-DE" sz="2700" b="0"/>
              <a:t>für Klimaschutz im Alltag</a:t>
            </a:r>
            <a:endParaRPr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3501169" y="1815013"/>
            <a:ext cx="5133101" cy="216914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51</Words>
  <Application>Microsoft Office PowerPoint</Application>
  <DocSecurity>0</DocSecurity>
  <PresentationFormat>Breitbild</PresentationFormat>
  <Paragraphs>16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</vt:lpstr>
      <vt:lpstr> Wissensbasierte Veränderungsexperimente für Klimaschutz im Alltag</vt:lpstr>
      <vt:lpstr>PowerPoint-Präsentation</vt:lpstr>
      <vt:lpstr> Wissensbasierte Veränderungsexperimente für Klimaschutz im Alltag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#climatechallenge</dc:title>
  <dc:subject/>
  <dc:creator>Markus Szaguhn</dc:creator>
  <cp:keywords/>
  <dc:description/>
  <cp:lastModifiedBy>Raphael Buhrmann</cp:lastModifiedBy>
  <cp:revision>221</cp:revision>
  <dcterms:created xsi:type="dcterms:W3CDTF">2017-05-08T08:33:38Z</dcterms:created>
  <dcterms:modified xsi:type="dcterms:W3CDTF">2023-08-07T16:44:49Z</dcterms:modified>
  <cp:category/>
  <dc:identifier/>
  <cp:contentStatus/>
  <dc:language/>
  <cp:version/>
</cp:coreProperties>
</file>